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5"/>
  </p:notesMasterIdLst>
  <p:sldIdLst>
    <p:sldId id="517" r:id="rId2"/>
    <p:sldId id="447" r:id="rId3"/>
    <p:sldId id="552" r:id="rId4"/>
    <p:sldId id="531" r:id="rId5"/>
    <p:sldId id="532" r:id="rId6"/>
    <p:sldId id="550" r:id="rId7"/>
    <p:sldId id="516" r:id="rId8"/>
    <p:sldId id="543" r:id="rId9"/>
    <p:sldId id="534" r:id="rId10"/>
    <p:sldId id="533" r:id="rId11"/>
    <p:sldId id="548" r:id="rId12"/>
    <p:sldId id="549" r:id="rId13"/>
    <p:sldId id="55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5" autoAdjust="0"/>
    <p:restoredTop sz="94660"/>
  </p:normalViewPr>
  <p:slideViewPr>
    <p:cSldViewPr>
      <p:cViewPr varScale="1">
        <p:scale>
          <a:sx n="84" d="100"/>
          <a:sy n="84" d="100"/>
        </p:scale>
        <p:origin x="-11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4BDA9-3CA3-44A3-B38C-2344D54B731C}" type="datetimeFigureOut">
              <a:rPr lang="ru-RU" smtClean="0"/>
              <a:pPr/>
              <a:t>30.10.2022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E754A-029E-4EA8-8C1B-BB0BABD09B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27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E52D-3D75-4F29-B427-5069D08ECC74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AC8FE-50C1-43FD-9496-B5C49BD0A146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1598D-BC12-4FB8-A1B6-DF7A602AF9DA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38AE-7B32-424E-95FC-2E6E993F51EB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2620D-645B-49A8-9F6B-95616D4B4B22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4225C-17CE-438D-8BE8-CA03C9A45171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91E98-7470-4B9D-A21B-91E557819986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E8440-A08A-4F70-8465-98B8BABC1461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37B10-D377-4E0E-AEC3-A60A4E091BBD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F453D-8115-44E3-AEF3-31E20D12C43A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3BFEF-9D24-4A84-8108-50638101CA06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D5BD66D-9F20-4397-9909-17F5583BEE2C}" type="datetime1">
              <a:rPr lang="ru-RU" smtClean="0"/>
              <a:pPr/>
              <a:t>30.10.2022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58"/>
            <a:ext cx="9143999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328" y="147955"/>
            <a:ext cx="576064" cy="650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8346" y="82607"/>
            <a:ext cx="1560717" cy="5380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1412776"/>
            <a:ext cx="6480720" cy="328498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Гражданнар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оборонасы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мәсьәләләре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буенча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киңәшмә</a:t>
            </a:r>
            <a:endParaRPr lang="ru-RU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Совещание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вопросам Гражданской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4932040" y="5229200"/>
            <a:ext cx="366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1579" y="3055268"/>
            <a:ext cx="7560840" cy="0"/>
          </a:xfrm>
          <a:prstGeom prst="line">
            <a:avLst/>
          </a:prstGeom>
          <a:noFill/>
          <a:ln w="317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1447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10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885504"/>
            <a:ext cx="8403513" cy="556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11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5904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12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5904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331" y="25071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t>13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8414" y="428929"/>
            <a:ext cx="5508612" cy="1538503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Терентьева</a:t>
            </a:r>
          </a:p>
          <a:p>
            <a:pPr algn="ctr"/>
            <a:r>
              <a:rPr lang="ru-RU" sz="2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Оксана </a:t>
            </a:r>
            <a:r>
              <a:rPr lang="ru-RU" sz="25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Генадиевна</a:t>
            </a:r>
            <a:endParaRPr lang="ru-RU" sz="25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Исполнительного комитета по социальным вопросам</a:t>
            </a:r>
          </a:p>
        </p:txBody>
      </p:sp>
      <p:sp>
        <p:nvSpPr>
          <p:cNvPr id="10" name="Заголовок 1"/>
          <p:cNvSpPr txBox="1"/>
          <p:nvPr/>
        </p:nvSpPr>
        <p:spPr>
          <a:xfrm>
            <a:off x="1799691" y="5494359"/>
            <a:ext cx="5544616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Тел.: 8 (84345) 3 – 19 – 19</a:t>
            </a:r>
          </a:p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Эл. </a:t>
            </a:r>
            <a:r>
              <a:rPr lang="ru-RU" sz="1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почта: </a:t>
            </a:r>
            <a:r>
              <a:rPr lang="en-US" sz="18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Natalya.Dolgova@tatar.ru</a:t>
            </a:r>
            <a:endParaRPr lang="en-US" sz="1800" b="1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/>
          <p:nvPr/>
        </p:nvSpPr>
        <p:spPr>
          <a:xfrm>
            <a:off x="2110562" y="4077072"/>
            <a:ext cx="489654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Долгова</a:t>
            </a:r>
          </a:p>
          <a:p>
            <a:r>
              <a:rPr lang="ru-RU" sz="25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Ивановна</a:t>
            </a:r>
          </a:p>
          <a:p>
            <a:endParaRPr lang="ru-RU" sz="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жилищной политике и жилищно-коммунальному хозяйству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5876" y="2276872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Тел.: 8 (84345) 3 – 19 – 21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Э</a:t>
            </a:r>
            <a:r>
              <a:rPr lang="ru-RU" b="1" dirty="0" smtClean="0">
                <a:solidFill>
                  <a:srgbClr val="002060"/>
                </a:solidFill>
              </a:rPr>
              <a:t>л. </a:t>
            </a:r>
            <a:r>
              <a:rPr lang="ru-RU" b="1" dirty="0" smtClean="0">
                <a:solidFill>
                  <a:srgbClr val="002060"/>
                </a:solidFill>
              </a:rPr>
              <a:t>почта: </a:t>
            </a:r>
            <a:r>
              <a:rPr lang="en-US" b="1" dirty="0">
                <a:solidFill>
                  <a:srgbClr val="002060"/>
                </a:solidFill>
              </a:rPr>
              <a:t>Oksana.Terenteva@tatar.ru</a:t>
            </a:r>
            <a:endParaRPr lang="ru-RU" b="1" dirty="0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78414" y="3356992"/>
            <a:ext cx="7560840" cy="0"/>
          </a:xfrm>
          <a:prstGeom prst="line">
            <a:avLst/>
          </a:prstGeom>
          <a:noFill/>
          <a:ln w="317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374802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65487" y="-824999"/>
            <a:ext cx="6024407" cy="85322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2</a:t>
            </a:fld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9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758"/>
            <a:ext cx="9143999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328" y="147955"/>
            <a:ext cx="576064" cy="650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8346" y="82607"/>
            <a:ext cx="1560717" cy="5380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9672" y="378953"/>
            <a:ext cx="5573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899592" y="4221088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Гиниятуллин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Радик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Габдуллович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заместитель руководителя Исполнительного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комитета Нурлатского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4932040" y="5229200"/>
            <a:ext cx="366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4892332" y="4221088"/>
            <a:ext cx="37047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Гыйниятуллин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Радик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Габдулла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Нурлат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районы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Башкарма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комитеты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җитәкчесенең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беренче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урынбасары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1124743"/>
            <a:ext cx="7864712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мероприятиях по</a:t>
            </a:r>
          </a:p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Гражданской обороне</a:t>
            </a:r>
            <a:endParaRPr lang="ru-RU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535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4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898672"/>
            <a:ext cx="8331505" cy="562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5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98525"/>
            <a:ext cx="8424936" cy="545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6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881284"/>
            <a:ext cx="8331505" cy="557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7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881284"/>
            <a:ext cx="8331505" cy="557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8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586182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7665"/>
            <a:ext cx="9170331" cy="6858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16416" y="6430405"/>
            <a:ext cx="665103" cy="37335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chemeClr val="tx1"/>
                </a:solidFill>
              </a:rPr>
              <a:pPr/>
              <a:t>9</a:t>
            </a:fld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5861822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2280" y="82608"/>
            <a:ext cx="1850785" cy="69264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88640"/>
            <a:ext cx="576064" cy="692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913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5537</TotalTime>
  <Words>86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Главная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подготовке и проведении праздничных мероприятий, посвященных Дню Республики Татарстан и Дню города Нурлат</dc:title>
  <dc:creator>Приемная Культура2</dc:creator>
  <cp:lastModifiedBy>USER</cp:lastModifiedBy>
  <cp:revision>912</cp:revision>
  <dcterms:created xsi:type="dcterms:W3CDTF">2019-08-05T10:20:46Z</dcterms:created>
  <dcterms:modified xsi:type="dcterms:W3CDTF">2022-10-30T06:41:31Z</dcterms:modified>
</cp:coreProperties>
</file>